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260648"/>
            <a:ext cx="7387804" cy="4968552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79512" y="5229200"/>
            <a:ext cx="8964488" cy="1378008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Школьное самоуправление</a:t>
            </a:r>
          </a:p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МБОУ «Танаевская средняя общеобразовательная </a:t>
            </a:r>
            <a:r>
              <a:rPr lang="ru-RU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</a:rPr>
              <a:t>школа» ЕМР РТ</a:t>
            </a:r>
            <a:endParaRPr kumimoji="0" lang="ru-RU" sz="1600" b="0" i="0" u="non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476672"/>
            <a:ext cx="8062912" cy="5904656"/>
          </a:xfrm>
        </p:spPr>
        <p:txBody>
          <a:bodyPr>
            <a:normAutofit/>
          </a:bodyPr>
          <a:lstStyle/>
          <a:p>
            <a:pPr algn="ctr"/>
            <a:r>
              <a:rPr lang="ru-RU" sz="5200" u="sng" dirty="0" smtClean="0"/>
              <a:t>Немного о нас:</a:t>
            </a:r>
          </a:p>
          <a:p>
            <a:pPr algn="l"/>
            <a:endParaRPr lang="ru-RU" b="1" dirty="0" smtClean="0"/>
          </a:p>
          <a:p>
            <a:pPr algn="l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СНТ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Совет обучающихся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Экологический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отряд</a:t>
            </a: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Тимуровское движение 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Совет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школьного музея</a:t>
            </a:r>
          </a:p>
          <a:p>
            <a:pPr algn="just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SMS-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дети</a:t>
            </a: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Отряд ЮИД</a:t>
            </a: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Отряд ДЮП</a:t>
            </a: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Отряд профилактики и правонарушений</a:t>
            </a: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Corbel" pitchFamily="34" charset="0"/>
            </a:endParaRPr>
          </a:p>
          <a:p>
            <a:pPr algn="just"/>
            <a:endParaRPr lang="ru-RU" b="1" dirty="0" smtClean="0">
              <a:solidFill>
                <a:srgbClr val="002060"/>
              </a:solidFill>
              <a:latin typeface="Corbel" pitchFamily="34" charset="0"/>
            </a:endParaRPr>
          </a:p>
          <a:p>
            <a:pPr algn="l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</a:t>
            </a:r>
            <a:br>
              <a:rPr lang="ru-RU" dirty="0" smtClean="0"/>
            </a:br>
            <a:r>
              <a:rPr lang="ru-RU" dirty="0" smtClean="0"/>
              <a:t>школьного самоуправления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772816"/>
            <a:ext cx="252028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Совет обучающихся</a:t>
            </a:r>
            <a:endParaRPr lang="ru-RU" sz="2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63888" y="2780928"/>
            <a:ext cx="252028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algn="ctr">
              <a:buNone/>
            </a:pPr>
            <a:r>
              <a:rPr lang="ru-RU" sz="2000" b="1" dirty="0" smtClean="0"/>
              <a:t>ПРЕЗИДЕНТ</a:t>
            </a:r>
          </a:p>
          <a:p>
            <a:pPr algn="ctr">
              <a:buNone/>
            </a:pPr>
            <a:r>
              <a:rPr lang="ru-RU" sz="2000" b="1" dirty="0" smtClean="0"/>
              <a:t>школы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3714752"/>
            <a:ext cx="252028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Главы классов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3789040"/>
            <a:ext cx="3312368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u="sng" dirty="0" smtClean="0"/>
          </a:p>
          <a:p>
            <a:endParaRPr lang="ru-RU" sz="2000" b="1" u="sng" dirty="0" smtClean="0"/>
          </a:p>
          <a:p>
            <a:endParaRPr lang="ru-RU" sz="2000" b="1" u="sng" dirty="0" smtClean="0"/>
          </a:p>
          <a:p>
            <a:r>
              <a:rPr lang="ru-RU" sz="2000" b="1" u="sng" dirty="0" smtClean="0"/>
              <a:t>Министерства: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/>
              <a:t>Образования и науки;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/>
              <a:t>Культуры и досуга;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/>
              <a:t>Здравоохранения и спорта;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/>
              <a:t>Труда и заботы;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/>
              <a:t>Охраны и безопасности; 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/>
              <a:t> Информации</a:t>
            </a:r>
          </a:p>
          <a:p>
            <a:endParaRPr lang="ru-RU" sz="1600" b="1" dirty="0" smtClean="0"/>
          </a:p>
          <a:p>
            <a:endParaRPr lang="ru-RU" sz="1600" b="1" dirty="0" smtClean="0"/>
          </a:p>
          <a:p>
            <a:endParaRPr lang="ru-RU" sz="2000" b="1" dirty="0"/>
          </a:p>
        </p:txBody>
      </p:sp>
      <p:cxnSp>
        <p:nvCxnSpPr>
          <p:cNvPr id="10" name="Прямая со стрелкой 9"/>
          <p:cNvCxnSpPr>
            <a:stCxn id="4" idx="2"/>
            <a:endCxn id="6" idx="0"/>
          </p:cNvCxnSpPr>
          <p:nvPr/>
        </p:nvCxnSpPr>
        <p:spPr>
          <a:xfrm>
            <a:off x="4824028" y="249289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1"/>
          </p:cNvCxnSpPr>
          <p:nvPr/>
        </p:nvCxnSpPr>
        <p:spPr>
          <a:xfrm flipH="1">
            <a:off x="2843808" y="3104964"/>
            <a:ext cx="720080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652120" y="3501008"/>
            <a:ext cx="43204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1822431" y="4750603"/>
            <a:ext cx="499272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>
            <a:off x="4000496" y="5643578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00034" y="5214950"/>
            <a:ext cx="3240360" cy="937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Классные коллективы</a:t>
            </a:r>
            <a:endParaRPr lang="ru-RU" sz="2000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643306" y="4143380"/>
            <a:ext cx="164307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/>
          <a:lstStyle/>
          <a:p>
            <a:pPr algn="ctr"/>
            <a:r>
              <a:rPr lang="ru-RU" b="1" dirty="0" smtClean="0"/>
              <a:t>НАШИ МЕРОПРИЯТИЯ</a:t>
            </a:r>
            <a:endParaRPr lang="ru-RU" b="1" dirty="0"/>
          </a:p>
        </p:txBody>
      </p:sp>
      <p:pic>
        <p:nvPicPr>
          <p:cNvPr id="2050" name="Picture 2" descr="C:\Users\Администратор\Desktop\рабочий стол\фотоальбом 2014-2015\Весенняя неделя добра\фото Весенняя неделя добра\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Администратор\Desktop\рабочий стол\фотоальбом 2014-2015\Весенняя неделя добра\фото Весенняя неделя добра\21 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149080"/>
            <a:ext cx="3779912" cy="2519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92080" y="6093296"/>
            <a:ext cx="3600400" cy="622174"/>
          </a:xfrm>
          <a:prstGeom prst="rect">
            <a:avLst/>
          </a:prstGeom>
        </p:spPr>
        <p:txBody>
          <a:bodyPr vert="horz" anchor="ctr">
            <a:normAutofit fontScale="70000" lnSpcReduction="200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C0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Неделя добра</a:t>
            </a:r>
            <a:endParaRPr kumimoji="0" lang="ru-RU" sz="42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rgbClr val="C00000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2" name="Picture 4" descr="C:\Users\Администратор\Desktop\рабочий стол\фотоальбом 2014-2015\Весенняя неделя добра\фото Весенняя неделя добра\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340768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Администратор\Desktop\рабочий стол\фотоальбом 2014-2015\Весенняя неделя добра\фото Весенняя неделя добра\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304" y="4293096"/>
            <a:ext cx="356439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Ежегодная    встреча </a:t>
            </a:r>
            <a:br>
              <a:rPr lang="ru-RU" sz="3600" b="1" dirty="0" smtClean="0"/>
            </a:br>
            <a:r>
              <a:rPr lang="ru-RU" sz="3600" b="1" dirty="0" smtClean="0"/>
              <a:t>с ветеранами города и района</a:t>
            </a:r>
            <a:endParaRPr lang="ru-RU" sz="3600" b="1" dirty="0"/>
          </a:p>
        </p:txBody>
      </p:sp>
      <p:pic>
        <p:nvPicPr>
          <p:cNvPr id="3074" name="Picture 2" descr="C:\Users\Администратор\Desktop\рабочий стол\фотоальбом 2014-2015\встреча с ветеранами ВОВ\_DSC1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844825"/>
            <a:ext cx="4320481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Администратор\Desktop\рабочий стол\фотоальбом 2014-2015\встреча с ветеранами ВОВ\_DSC1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17032"/>
            <a:ext cx="3996443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Патриотическое направление</a:t>
            </a:r>
            <a:endParaRPr lang="ru-RU" b="1" dirty="0"/>
          </a:p>
        </p:txBody>
      </p:sp>
      <p:pic>
        <p:nvPicPr>
          <p:cNvPr id="4098" name="Picture 2" descr="C:\Users\Администратор\Desktop\рабочий стол\фотоальбом 2014-2015\посадка цветов у памятника труженикам\_DSC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10445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Администратор\Desktop\рабочий стол\фотоальбом 2014-2015\конкурс рисунков Дети рисуют Победу\_DSC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96752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Администратор\Desktop\рабочий стол\фотоальбом 2014-2015\встреча с ветеранами ВОВ\_DSC1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005064"/>
            <a:ext cx="3960440" cy="2640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Администратор\Desktop\рабочий стол\фотоальбом 2014-2015\огонь Победы 29 апреля\_DSC0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149080"/>
            <a:ext cx="3827164" cy="2551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Патриотическое направление</a:t>
            </a:r>
            <a:endParaRPr lang="ru-RU" b="1" dirty="0"/>
          </a:p>
        </p:txBody>
      </p:sp>
      <p:pic>
        <p:nvPicPr>
          <p:cNvPr id="4098" name="Picture 2" descr="C:\Users\Администратор\Desktop\рабочий стол\фотоальбом 2014-2015\посадка цветов у памятника труженикам\_DSC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10445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Администратор\Desktop\рабочий стол\фотоальбом 2014-2015\конкурс рисунков Дети рисуют Победу\_DSC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96752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Администратор\Desktop\рабочий стол\фотоальбом 2014-2015\встреча с ветеранами ВОВ\_DSC1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005064"/>
            <a:ext cx="3960440" cy="2640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Администратор\Desktop\рабочий стол\фотоальбом 2014-2015\огонь Победы 29 апреля\_DSC0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149080"/>
            <a:ext cx="3827164" cy="2551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Экологическое направление</a:t>
            </a:r>
            <a:endParaRPr lang="ru-RU" b="1" dirty="0"/>
          </a:p>
        </p:txBody>
      </p:sp>
      <p:pic>
        <p:nvPicPr>
          <p:cNvPr id="5122" name="Picture 2" descr="C:\Users\Администратор\Desktop\рабочий стол\фотоальбом 2014-2015\национальный парк нижняя кама\_DSC03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933056"/>
            <a:ext cx="4103688" cy="273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F:\ДОО\экологическое движе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24744"/>
            <a:ext cx="3698106" cy="2773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F:\ДОО\экологическое движение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124744"/>
            <a:ext cx="3635896" cy="272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Деятельность </a:t>
            </a:r>
            <a:r>
              <a:rPr lang="en-US" b="1" dirty="0" smtClean="0"/>
              <a:t>SMS</a:t>
            </a:r>
            <a:r>
              <a:rPr lang="ru-RU" b="1" dirty="0" smtClean="0"/>
              <a:t>-детей</a:t>
            </a:r>
            <a:endParaRPr lang="ru-RU" b="1" dirty="0"/>
          </a:p>
        </p:txBody>
      </p:sp>
      <p:pic>
        <p:nvPicPr>
          <p:cNvPr id="6146" name="Picture 2" descr="C:\Users\Администратор\Desktop\рабочий стол\фотоальбом 2014-2015\1апреля флешмоб\_DSC03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268761"/>
            <a:ext cx="3816424" cy="2544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F:\школа\_DSC03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68760"/>
            <a:ext cx="3827165" cy="2551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F:\школа\_DSC056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933056"/>
            <a:ext cx="4102895" cy="2735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137</TotalTime>
  <Words>83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Яркая</vt:lpstr>
      <vt:lpstr>Слайд 1</vt:lpstr>
      <vt:lpstr>Слайд 2</vt:lpstr>
      <vt:lpstr>Структура  школьного самоуправления</vt:lpstr>
      <vt:lpstr>НАШИ МЕРОПРИЯТИЯ</vt:lpstr>
      <vt:lpstr>Ежегодная    встреча  с ветеранами города и района</vt:lpstr>
      <vt:lpstr>Патриотическое направление</vt:lpstr>
      <vt:lpstr>Патриотическое направление</vt:lpstr>
      <vt:lpstr>Экологическое направление</vt:lpstr>
      <vt:lpstr>Деятельность SMS-детей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19</cp:revision>
  <dcterms:created xsi:type="dcterms:W3CDTF">2015-11-26T11:20:05Z</dcterms:created>
  <dcterms:modified xsi:type="dcterms:W3CDTF">2021-03-05T08:10:10Z</dcterms:modified>
</cp:coreProperties>
</file>